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rue Typewriter" charset="1" panose="020607040402050204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2000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4572000" cy="10640681"/>
            <a:chOff x="0" y="0"/>
            <a:chExt cx="1204148" cy="28024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4148" cy="2802484"/>
            </a:xfrm>
            <a:custGeom>
              <a:avLst/>
              <a:gdLst/>
              <a:ahLst/>
              <a:cxnLst/>
              <a:rect r="r" b="b" t="t" l="l"/>
              <a:pathLst>
                <a:path h="2802484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802484"/>
                  </a:lnTo>
                  <a:lnTo>
                    <a:pt x="0" y="2802484"/>
                  </a:lnTo>
                  <a:close/>
                </a:path>
              </a:pathLst>
            </a:custGeom>
            <a:solidFill>
              <a:srgbClr val="08050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204148" cy="286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05170" y="0"/>
            <a:ext cx="8261209" cy="10640681"/>
            <a:chOff x="0" y="0"/>
            <a:chExt cx="2175792" cy="28024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5792" cy="2802484"/>
            </a:xfrm>
            <a:custGeom>
              <a:avLst/>
              <a:gdLst/>
              <a:ahLst/>
              <a:cxnLst/>
              <a:rect r="r" b="b" t="t" l="l"/>
              <a:pathLst>
                <a:path h="2802484" w="2175792">
                  <a:moveTo>
                    <a:pt x="0" y="0"/>
                  </a:moveTo>
                  <a:lnTo>
                    <a:pt x="2175792" y="0"/>
                  </a:lnTo>
                  <a:lnTo>
                    <a:pt x="2175792" y="2802484"/>
                  </a:lnTo>
                  <a:lnTo>
                    <a:pt x="0" y="280248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175792" cy="2869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6200925"/>
            <a:ext cx="9863584" cy="330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True Typewriter"/>
              </a:rPr>
              <a:t>PROJETO INDIVIDUAL: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True Typewriter"/>
              </a:rPr>
              <a:t>O RAPPA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57043" y="9405769"/>
            <a:ext cx="4969280" cy="54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6"/>
              </a:lnSpc>
            </a:pPr>
            <a:r>
              <a:rPr lang="en-US" sz="2940">
                <a:solidFill>
                  <a:srgbClr val="A7877A"/>
                </a:solidFill>
                <a:latin typeface="True Typewriter"/>
              </a:rPr>
              <a:t>Guilherme Borin - 01232165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807815" y="5143500"/>
            <a:ext cx="5582305" cy="1354773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97880" y="5143500"/>
            <a:ext cx="5869305" cy="1377735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520815" y="3529723"/>
            <a:ext cx="5246370" cy="52463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1170" r="-102141" b="-39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05360" y="2715494"/>
            <a:ext cx="4856012" cy="485601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9999" t="-25143" r="0" b="-8096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2715494"/>
            <a:ext cx="4856012" cy="48560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6878" t="-19904" r="0" b="-2824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807815" y="742950"/>
            <a:ext cx="4672370" cy="168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True Typewriter Bold"/>
              </a:rPr>
              <a:t>Superação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2644" y="7819156"/>
            <a:ext cx="4988123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rue Typewriter"/>
              </a:rPr>
              <a:t>Melhor Desempenho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90053" y="8893213"/>
            <a:ext cx="4107894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rue Typewriter"/>
              </a:rPr>
              <a:t>Esforço e Foco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05360" y="7819156"/>
            <a:ext cx="4988123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rue Typewriter"/>
              </a:rPr>
              <a:t>Aprendi com Erros</a:t>
            </a:r>
          </a:p>
        </p:txBody>
      </p:sp>
      <p:grpSp>
        <p:nvGrpSpPr>
          <p:cNvPr name="Group 14" id="14"/>
          <p:cNvGrpSpPr/>
          <p:nvPr/>
        </p:nvGrpSpPr>
        <p:grpSpPr>
          <a:xfrm rot="5400000">
            <a:off x="7158518" y="-12640187"/>
            <a:ext cx="3970964" cy="25921249"/>
            <a:chOff x="0" y="0"/>
            <a:chExt cx="834692" cy="5448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34692" cy="5448614"/>
            </a:xfrm>
            <a:custGeom>
              <a:avLst/>
              <a:gdLst/>
              <a:ahLst/>
              <a:cxnLst/>
              <a:rect r="r" b="b" t="t" l="l"/>
              <a:pathLst>
                <a:path h="5448614" w="834692">
                  <a:moveTo>
                    <a:pt x="417346" y="0"/>
                  </a:moveTo>
                  <a:cubicBezTo>
                    <a:pt x="186852" y="0"/>
                    <a:pt x="0" y="1219714"/>
                    <a:pt x="0" y="2724307"/>
                  </a:cubicBezTo>
                  <a:cubicBezTo>
                    <a:pt x="0" y="4228900"/>
                    <a:pt x="186852" y="5448614"/>
                    <a:pt x="417346" y="5448614"/>
                  </a:cubicBezTo>
                  <a:cubicBezTo>
                    <a:pt x="647840" y="5448614"/>
                    <a:pt x="834692" y="4228900"/>
                    <a:pt x="834692" y="2724307"/>
                  </a:cubicBezTo>
                  <a:cubicBezTo>
                    <a:pt x="834692" y="1219714"/>
                    <a:pt x="647840" y="0"/>
                    <a:pt x="4173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877A">
                    <a:alpha val="100000"/>
                  </a:srgbClr>
                </a:gs>
                <a:gs pos="100000">
                  <a:srgbClr val="825E6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8252" y="444133"/>
              <a:ext cx="678187" cy="449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11992">
            <a:off x="-904708" y="-3978997"/>
            <a:ext cx="3866817" cy="25921249"/>
            <a:chOff x="0" y="0"/>
            <a:chExt cx="812800" cy="5448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5448614"/>
            </a:xfrm>
            <a:custGeom>
              <a:avLst/>
              <a:gdLst/>
              <a:ahLst/>
              <a:cxnLst/>
              <a:rect r="r" b="b" t="t" l="l"/>
              <a:pathLst>
                <a:path h="5448614" w="812800">
                  <a:moveTo>
                    <a:pt x="406400" y="0"/>
                  </a:moveTo>
                  <a:cubicBezTo>
                    <a:pt x="181951" y="0"/>
                    <a:pt x="0" y="1219714"/>
                    <a:pt x="0" y="2724307"/>
                  </a:cubicBezTo>
                  <a:cubicBezTo>
                    <a:pt x="0" y="4228900"/>
                    <a:pt x="181951" y="5448614"/>
                    <a:pt x="406400" y="5448614"/>
                  </a:cubicBezTo>
                  <a:cubicBezTo>
                    <a:pt x="630849" y="5448614"/>
                    <a:pt x="812800" y="4228900"/>
                    <a:pt x="812800" y="2724307"/>
                  </a:cubicBezTo>
                  <a:cubicBezTo>
                    <a:pt x="812800" y="1219714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825E6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44133"/>
              <a:ext cx="660400" cy="449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513075">
            <a:off x="16152533" y="-3919029"/>
            <a:ext cx="3866817" cy="25921249"/>
            <a:chOff x="0" y="0"/>
            <a:chExt cx="812800" cy="5448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5448614"/>
            </a:xfrm>
            <a:custGeom>
              <a:avLst/>
              <a:gdLst/>
              <a:ahLst/>
              <a:cxnLst/>
              <a:rect r="r" b="b" t="t" l="l"/>
              <a:pathLst>
                <a:path h="5448614" w="812800">
                  <a:moveTo>
                    <a:pt x="406400" y="0"/>
                  </a:moveTo>
                  <a:cubicBezTo>
                    <a:pt x="181951" y="0"/>
                    <a:pt x="0" y="1219714"/>
                    <a:pt x="0" y="2724307"/>
                  </a:cubicBezTo>
                  <a:cubicBezTo>
                    <a:pt x="0" y="4228900"/>
                    <a:pt x="181951" y="5448614"/>
                    <a:pt x="406400" y="5448614"/>
                  </a:cubicBezTo>
                  <a:cubicBezTo>
                    <a:pt x="630849" y="5448614"/>
                    <a:pt x="812800" y="4228900"/>
                    <a:pt x="812800" y="2724307"/>
                  </a:cubicBezTo>
                  <a:cubicBezTo>
                    <a:pt x="812800" y="1219714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825E6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44133"/>
              <a:ext cx="660400" cy="449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54900" y="2852269"/>
            <a:ext cx="5246370" cy="52463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880" r="0" b="-788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509915" y="742950"/>
            <a:ext cx="7268170" cy="168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True Typewriter Bold"/>
              </a:rPr>
              <a:t>Agradecimentos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83229" y="3334234"/>
            <a:ext cx="4992173" cy="414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True Typewriter"/>
              </a:rPr>
              <a:t>Maykon Nogueira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True Typewriter"/>
              </a:rPr>
              <a:t>Guilherme Nobres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True Typewriter"/>
              </a:rPr>
              <a:t>Professores e Corpo Docente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True Typewriter"/>
              </a:rPr>
              <a:t>Jones Galeno (Pai)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True Typewriter"/>
              </a:rPr>
              <a:t>Edna Borin (Mãe)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0"/>
            <a:ext cx="15430500" cy="10287000"/>
          </a:xfrm>
          <a:custGeom>
            <a:avLst/>
            <a:gdLst/>
            <a:ahLst/>
            <a:cxnLst/>
            <a:rect r="r" b="b" t="t" l="l"/>
            <a:pathLst>
              <a:path h="10287000" w="15430500">
                <a:moveTo>
                  <a:pt x="0" y="0"/>
                </a:moveTo>
                <a:lnTo>
                  <a:pt x="15430500" y="0"/>
                </a:lnTo>
                <a:lnTo>
                  <a:pt x="1543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86933" y="-206660"/>
            <a:ext cx="4420219" cy="10287000"/>
            <a:chOff x="0" y="0"/>
            <a:chExt cx="116417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417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64173">
                  <a:moveTo>
                    <a:pt x="0" y="0"/>
                  </a:moveTo>
                  <a:lnTo>
                    <a:pt x="1164173" y="0"/>
                  </a:lnTo>
                  <a:lnTo>
                    <a:pt x="116417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16417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489051">
            <a:off x="13182848" y="-213703"/>
            <a:ext cx="5105470" cy="10287000"/>
            <a:chOff x="0" y="0"/>
            <a:chExt cx="1344651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465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44651">
                  <a:moveTo>
                    <a:pt x="0" y="0"/>
                  </a:moveTo>
                  <a:lnTo>
                    <a:pt x="1344651" y="0"/>
                  </a:lnTo>
                  <a:lnTo>
                    <a:pt x="134465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44651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33286" y="7237145"/>
            <a:ext cx="10902196" cy="168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True Typewriter"/>
              </a:rPr>
              <a:t>OBRIGADO PELA ATENÇÃO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43124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6890" y="386779"/>
            <a:ext cx="8159502" cy="130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9"/>
              </a:lnSpc>
            </a:pPr>
            <a:r>
              <a:rPr lang="en-US" sz="7092">
                <a:solidFill>
                  <a:srgbClr val="FFFFFF"/>
                </a:solidFill>
                <a:latin typeface="True Typewriter"/>
              </a:rPr>
              <a:t>O que é “O Rappa”?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6890" y="2165118"/>
            <a:ext cx="8796869" cy="6797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49"/>
              </a:lnSpc>
            </a:pPr>
            <a:r>
              <a:rPr lang="en-US" sz="4249">
                <a:solidFill>
                  <a:srgbClr val="FFFFFF"/>
                </a:solidFill>
                <a:latin typeface="True Typewriter"/>
              </a:rPr>
              <a:t>O Rappa é uma banda brasileira de rock formada em 1993 no Rio de Janeiro. Misturando estilos musicais como rock, reggae, rap e MPB, e com letras que abordam temas sociais e políticos, eles construiram uma carreira de mais de duas décadas, influenciando gerações até os dias atuais, inclusive a minha.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24491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91846" y="262323"/>
            <a:ext cx="8159502" cy="130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9"/>
              </a:lnSpc>
            </a:pPr>
            <a:r>
              <a:rPr lang="en-US" sz="7092">
                <a:solidFill>
                  <a:srgbClr val="FFFFFF"/>
                </a:solidFill>
                <a:latin typeface="True Typewriter"/>
              </a:rPr>
              <a:t>Por que eles?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2134304"/>
            <a:ext cx="8115300" cy="662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8"/>
              </a:lnSpc>
            </a:pPr>
            <a:r>
              <a:rPr lang="en-US" sz="4163">
                <a:solidFill>
                  <a:srgbClr val="FFFFFF"/>
                </a:solidFill>
                <a:latin typeface="True Typewriter"/>
              </a:rPr>
              <a:t>Escolhi esse tema porque percebo que com o passar dos dias, as pessoas vem se esquecendo cada vez mais de figuras marcantes na nossa cultura. Cantores tão importantes para nossa história estão sendo apagados, e eu não quero que isso aconteça com O Rappa, então pensei em uma possível solução.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87025"/>
            <a:ext cx="5497092" cy="549709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631612" y="4035571"/>
            <a:ext cx="5246370" cy="52463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39" r="0" b="-23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373568" y="742950"/>
            <a:ext cx="6229826" cy="168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True Typewriter"/>
              </a:rPr>
              <a:t>Eu e O Rappa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34303" y="2729785"/>
            <a:ext cx="6312446" cy="5820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True Typewriter"/>
              </a:rPr>
              <a:t>Conheci eles bem novo, enquanto via clipes musicais no youtube. 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True Typewriter"/>
              </a:rPr>
              <a:t>Logo percebi que fazia anos que acompanhava a banda e não consegui parar.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True Typewriter"/>
              </a:rPr>
              <a:t>As letras me impactam até os dias de hoje.</a:t>
            </a:r>
          </a:p>
        </p:txBody>
      </p:sp>
      <p:grpSp>
        <p:nvGrpSpPr>
          <p:cNvPr name="Group 8" id="8"/>
          <p:cNvGrpSpPr/>
          <p:nvPr/>
        </p:nvGrpSpPr>
        <p:grpSpPr>
          <a:xfrm rot="-7699603">
            <a:off x="14018585" y="-2377725"/>
            <a:ext cx="3866817" cy="25921249"/>
            <a:chOff x="0" y="0"/>
            <a:chExt cx="812800" cy="5448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5448614"/>
            </a:xfrm>
            <a:custGeom>
              <a:avLst/>
              <a:gdLst/>
              <a:ahLst/>
              <a:cxnLst/>
              <a:rect r="r" b="b" t="t" l="l"/>
              <a:pathLst>
                <a:path h="5448614" w="812800">
                  <a:moveTo>
                    <a:pt x="406400" y="0"/>
                  </a:moveTo>
                  <a:cubicBezTo>
                    <a:pt x="181951" y="0"/>
                    <a:pt x="0" y="1219714"/>
                    <a:pt x="0" y="2724307"/>
                  </a:cubicBezTo>
                  <a:cubicBezTo>
                    <a:pt x="0" y="4228900"/>
                    <a:pt x="181951" y="5448614"/>
                    <a:pt x="406400" y="5448614"/>
                  </a:cubicBezTo>
                  <a:cubicBezTo>
                    <a:pt x="630849" y="5448614"/>
                    <a:pt x="812800" y="4228900"/>
                    <a:pt x="812800" y="2724307"/>
                  </a:cubicBezTo>
                  <a:cubicBezTo>
                    <a:pt x="812800" y="1219714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877A">
                    <a:alpha val="100000"/>
                  </a:srgbClr>
                </a:gs>
                <a:gs pos="100000">
                  <a:srgbClr val="825E6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44133"/>
              <a:ext cx="660400" cy="449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426226">
            <a:off x="-1933408" y="-11673599"/>
            <a:ext cx="3866817" cy="25921249"/>
            <a:chOff x="0" y="0"/>
            <a:chExt cx="812800" cy="5448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5448614"/>
            </a:xfrm>
            <a:custGeom>
              <a:avLst/>
              <a:gdLst/>
              <a:ahLst/>
              <a:cxnLst/>
              <a:rect r="r" b="b" t="t" l="l"/>
              <a:pathLst>
                <a:path h="5448614" w="812800">
                  <a:moveTo>
                    <a:pt x="406400" y="0"/>
                  </a:moveTo>
                  <a:cubicBezTo>
                    <a:pt x="181951" y="0"/>
                    <a:pt x="0" y="1219714"/>
                    <a:pt x="0" y="2724307"/>
                  </a:cubicBezTo>
                  <a:cubicBezTo>
                    <a:pt x="0" y="4228900"/>
                    <a:pt x="181951" y="5448614"/>
                    <a:pt x="406400" y="5448614"/>
                  </a:cubicBezTo>
                  <a:cubicBezTo>
                    <a:pt x="630849" y="5448614"/>
                    <a:pt x="812800" y="4228900"/>
                    <a:pt x="812800" y="2724307"/>
                  </a:cubicBezTo>
                  <a:cubicBezTo>
                    <a:pt x="812800" y="1219714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877A">
                    <a:alpha val="100000"/>
                  </a:srgbClr>
                </a:gs>
                <a:gs pos="100000">
                  <a:srgbClr val="825E6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44133"/>
              <a:ext cx="660400" cy="449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8514" y="0"/>
            <a:ext cx="15419486" cy="10287000"/>
          </a:xfrm>
          <a:custGeom>
            <a:avLst/>
            <a:gdLst/>
            <a:ahLst/>
            <a:cxnLst/>
            <a:rect r="r" b="b" t="t" l="l"/>
            <a:pathLst>
              <a:path h="10287000" w="15419486">
                <a:moveTo>
                  <a:pt x="0" y="0"/>
                </a:moveTo>
                <a:lnTo>
                  <a:pt x="15419486" y="0"/>
                </a:lnTo>
                <a:lnTo>
                  <a:pt x="15419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40659" y="0"/>
            <a:ext cx="5239841" cy="10287000"/>
            <a:chOff x="0" y="0"/>
            <a:chExt cx="138004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00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80041">
                  <a:moveTo>
                    <a:pt x="0" y="0"/>
                  </a:moveTo>
                  <a:lnTo>
                    <a:pt x="1380041" y="0"/>
                  </a:lnTo>
                  <a:lnTo>
                    <a:pt x="13800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380041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165943"/>
            <a:ext cx="6232395" cy="3631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51"/>
              </a:lnSpc>
            </a:pPr>
            <a:r>
              <a:rPr lang="en-US" sz="10036">
                <a:solidFill>
                  <a:srgbClr val="FFFFFF"/>
                </a:solidFill>
                <a:latin typeface="True Typewriter"/>
              </a:rPr>
              <a:t>Criação de um Site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570" y="3511325"/>
            <a:ext cx="6779713" cy="3813589"/>
          </a:xfrm>
          <a:custGeom>
            <a:avLst/>
            <a:gdLst/>
            <a:ahLst/>
            <a:cxnLst/>
            <a:rect r="r" b="b" t="t" l="l"/>
            <a:pathLst>
              <a:path h="3813589" w="6779713">
                <a:moveTo>
                  <a:pt x="0" y="0"/>
                </a:moveTo>
                <a:lnTo>
                  <a:pt x="6779713" y="0"/>
                </a:lnTo>
                <a:lnTo>
                  <a:pt x="6779713" y="3813589"/>
                </a:lnTo>
                <a:lnTo>
                  <a:pt x="0" y="3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05043" y="3188144"/>
            <a:ext cx="7354257" cy="4136770"/>
          </a:xfrm>
          <a:custGeom>
            <a:avLst/>
            <a:gdLst/>
            <a:ahLst/>
            <a:cxnLst/>
            <a:rect r="r" b="b" t="t" l="l"/>
            <a:pathLst>
              <a:path h="4136770" w="7354257">
                <a:moveTo>
                  <a:pt x="0" y="0"/>
                </a:moveTo>
                <a:lnTo>
                  <a:pt x="7354257" y="0"/>
                </a:lnTo>
                <a:lnTo>
                  <a:pt x="7354257" y="4136770"/>
                </a:lnTo>
                <a:lnTo>
                  <a:pt x="0" y="4136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328403">
            <a:off x="6395117" y="-12367183"/>
            <a:ext cx="3866817" cy="25921249"/>
            <a:chOff x="0" y="0"/>
            <a:chExt cx="812800" cy="5448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448614"/>
            </a:xfrm>
            <a:custGeom>
              <a:avLst/>
              <a:gdLst/>
              <a:ahLst/>
              <a:cxnLst/>
              <a:rect r="r" b="b" t="t" l="l"/>
              <a:pathLst>
                <a:path h="5448614" w="812800">
                  <a:moveTo>
                    <a:pt x="406400" y="0"/>
                  </a:moveTo>
                  <a:cubicBezTo>
                    <a:pt x="181951" y="0"/>
                    <a:pt x="0" y="1219714"/>
                    <a:pt x="0" y="2724307"/>
                  </a:cubicBezTo>
                  <a:cubicBezTo>
                    <a:pt x="0" y="4228900"/>
                    <a:pt x="181951" y="5448614"/>
                    <a:pt x="406400" y="5448614"/>
                  </a:cubicBezTo>
                  <a:cubicBezTo>
                    <a:pt x="630849" y="5448614"/>
                    <a:pt x="812800" y="4228900"/>
                    <a:pt x="812800" y="2724307"/>
                  </a:cubicBezTo>
                  <a:cubicBezTo>
                    <a:pt x="812800" y="1219714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877A">
                    <a:alpha val="100000"/>
                  </a:srgbClr>
                </a:gs>
                <a:gs pos="100000">
                  <a:srgbClr val="825E6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44133"/>
              <a:ext cx="660400" cy="449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509915" y="742950"/>
            <a:ext cx="7268170" cy="168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True Typewriter"/>
              </a:rPr>
              <a:t>Gestão do Site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63854" y="2943442"/>
            <a:ext cx="5902469" cy="590246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69105" y="5742987"/>
            <a:ext cx="3622089" cy="362208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11992">
            <a:off x="-589996" y="-5042224"/>
            <a:ext cx="3866817" cy="25921249"/>
            <a:chOff x="0" y="0"/>
            <a:chExt cx="812800" cy="5448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448614"/>
            </a:xfrm>
            <a:custGeom>
              <a:avLst/>
              <a:gdLst/>
              <a:ahLst/>
              <a:cxnLst/>
              <a:rect r="r" b="b" t="t" l="l"/>
              <a:pathLst>
                <a:path h="5448614" w="812800">
                  <a:moveTo>
                    <a:pt x="406400" y="0"/>
                  </a:moveTo>
                  <a:cubicBezTo>
                    <a:pt x="181951" y="0"/>
                    <a:pt x="0" y="1219714"/>
                    <a:pt x="0" y="2724307"/>
                  </a:cubicBezTo>
                  <a:cubicBezTo>
                    <a:pt x="0" y="4228900"/>
                    <a:pt x="181951" y="5448614"/>
                    <a:pt x="406400" y="5448614"/>
                  </a:cubicBezTo>
                  <a:cubicBezTo>
                    <a:pt x="630849" y="5448614"/>
                    <a:pt x="812800" y="4228900"/>
                    <a:pt x="812800" y="2724307"/>
                  </a:cubicBezTo>
                  <a:cubicBezTo>
                    <a:pt x="812800" y="1219714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877A">
                    <a:alpha val="100000"/>
                  </a:srgbClr>
                </a:gs>
                <a:gs pos="100000">
                  <a:srgbClr val="825E6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44133"/>
              <a:ext cx="660400" cy="449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5521170" y="-7065948"/>
            <a:ext cx="3866817" cy="25921249"/>
            <a:chOff x="0" y="0"/>
            <a:chExt cx="812800" cy="5448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448614"/>
            </a:xfrm>
            <a:custGeom>
              <a:avLst/>
              <a:gdLst/>
              <a:ahLst/>
              <a:cxnLst/>
              <a:rect r="r" b="b" t="t" l="l"/>
              <a:pathLst>
                <a:path h="5448614" w="812800">
                  <a:moveTo>
                    <a:pt x="406400" y="0"/>
                  </a:moveTo>
                  <a:cubicBezTo>
                    <a:pt x="181951" y="0"/>
                    <a:pt x="0" y="1219714"/>
                    <a:pt x="0" y="2724307"/>
                  </a:cubicBezTo>
                  <a:cubicBezTo>
                    <a:pt x="0" y="4228900"/>
                    <a:pt x="181951" y="5448614"/>
                    <a:pt x="406400" y="5448614"/>
                  </a:cubicBezTo>
                  <a:cubicBezTo>
                    <a:pt x="630849" y="5448614"/>
                    <a:pt x="812800" y="4228900"/>
                    <a:pt x="812800" y="2724307"/>
                  </a:cubicBezTo>
                  <a:cubicBezTo>
                    <a:pt x="812800" y="1219714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877A">
                    <a:alpha val="100000"/>
                  </a:srgbClr>
                </a:gs>
                <a:gs pos="100000">
                  <a:srgbClr val="825E6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44133"/>
              <a:ext cx="660400" cy="449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22210" y="2222058"/>
            <a:ext cx="3351984" cy="335198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837494" y="4661591"/>
            <a:ext cx="2961626" cy="296162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08" t="0" r="-208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825005" y="7390827"/>
            <a:ext cx="2410532" cy="24105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56" t="0" r="-156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674194" y="2652600"/>
            <a:ext cx="2490900" cy="24909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14" t="0" r="-314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250359" y="742950"/>
            <a:ext cx="7787283" cy="168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True Typewriter"/>
              </a:rPr>
              <a:t>O Rappa e a ONU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7258" y="2248793"/>
            <a:ext cx="10393484" cy="7310791"/>
          </a:xfrm>
          <a:custGeom>
            <a:avLst/>
            <a:gdLst/>
            <a:ahLst/>
            <a:cxnLst/>
            <a:rect r="r" b="b" t="t" l="l"/>
            <a:pathLst>
              <a:path h="7310791" w="10393484">
                <a:moveTo>
                  <a:pt x="0" y="0"/>
                </a:moveTo>
                <a:lnTo>
                  <a:pt x="10393484" y="0"/>
                </a:lnTo>
                <a:lnTo>
                  <a:pt x="10393484" y="7310791"/>
                </a:lnTo>
                <a:lnTo>
                  <a:pt x="0" y="7310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71630" y="237780"/>
            <a:ext cx="9344739" cy="168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True Typewriter"/>
              </a:rPr>
              <a:t>Modelagem de Dados</a:t>
            </a:r>
          </a:p>
        </p:txBody>
      </p:sp>
      <p:grpSp>
        <p:nvGrpSpPr>
          <p:cNvPr name="Group 4" id="4"/>
          <p:cNvGrpSpPr/>
          <p:nvPr/>
        </p:nvGrpSpPr>
        <p:grpSpPr>
          <a:xfrm rot="-2153194">
            <a:off x="-1278864" y="-4881488"/>
            <a:ext cx="3866817" cy="25921249"/>
            <a:chOff x="0" y="0"/>
            <a:chExt cx="812800" cy="5448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448614"/>
            </a:xfrm>
            <a:custGeom>
              <a:avLst/>
              <a:gdLst/>
              <a:ahLst/>
              <a:cxnLst/>
              <a:rect r="r" b="b" t="t" l="l"/>
              <a:pathLst>
                <a:path h="5448614" w="812800">
                  <a:moveTo>
                    <a:pt x="406400" y="0"/>
                  </a:moveTo>
                  <a:cubicBezTo>
                    <a:pt x="181951" y="0"/>
                    <a:pt x="0" y="1219714"/>
                    <a:pt x="0" y="2724307"/>
                  </a:cubicBezTo>
                  <a:cubicBezTo>
                    <a:pt x="0" y="4228900"/>
                    <a:pt x="181951" y="5448614"/>
                    <a:pt x="406400" y="5448614"/>
                  </a:cubicBezTo>
                  <a:cubicBezTo>
                    <a:pt x="630849" y="5448614"/>
                    <a:pt x="812800" y="4228900"/>
                    <a:pt x="812800" y="2724307"/>
                  </a:cubicBezTo>
                  <a:cubicBezTo>
                    <a:pt x="812800" y="1219714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877A">
                    <a:alpha val="100000"/>
                  </a:srgbClr>
                </a:gs>
                <a:gs pos="100000">
                  <a:srgbClr val="825E6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44133"/>
              <a:ext cx="660400" cy="449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8790716">
            <a:off x="13913812" y="-13500669"/>
            <a:ext cx="3866817" cy="25921249"/>
            <a:chOff x="0" y="0"/>
            <a:chExt cx="812800" cy="5448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448614"/>
            </a:xfrm>
            <a:custGeom>
              <a:avLst/>
              <a:gdLst/>
              <a:ahLst/>
              <a:cxnLst/>
              <a:rect r="r" b="b" t="t" l="l"/>
              <a:pathLst>
                <a:path h="5448614" w="812800">
                  <a:moveTo>
                    <a:pt x="406400" y="0"/>
                  </a:moveTo>
                  <a:cubicBezTo>
                    <a:pt x="181951" y="0"/>
                    <a:pt x="0" y="1219714"/>
                    <a:pt x="0" y="2724307"/>
                  </a:cubicBezTo>
                  <a:cubicBezTo>
                    <a:pt x="0" y="4228900"/>
                    <a:pt x="181951" y="5448614"/>
                    <a:pt x="406400" y="5448614"/>
                  </a:cubicBezTo>
                  <a:cubicBezTo>
                    <a:pt x="630849" y="5448614"/>
                    <a:pt x="812800" y="4228900"/>
                    <a:pt x="812800" y="2724307"/>
                  </a:cubicBezTo>
                  <a:cubicBezTo>
                    <a:pt x="812800" y="1219714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877A">
                    <a:alpha val="100000"/>
                  </a:srgbClr>
                </a:gs>
                <a:gs pos="100000">
                  <a:srgbClr val="825E6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44133"/>
              <a:ext cx="660400" cy="449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5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5137004"/>
            <a:ext cx="16000977" cy="6496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5400000">
            <a:off x="6430304" y="-2725698"/>
            <a:ext cx="3970964" cy="25921249"/>
            <a:chOff x="0" y="0"/>
            <a:chExt cx="834692" cy="5448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4692" cy="5448614"/>
            </a:xfrm>
            <a:custGeom>
              <a:avLst/>
              <a:gdLst/>
              <a:ahLst/>
              <a:cxnLst/>
              <a:rect r="r" b="b" t="t" l="l"/>
              <a:pathLst>
                <a:path h="5448614" w="834692">
                  <a:moveTo>
                    <a:pt x="417346" y="0"/>
                  </a:moveTo>
                  <a:cubicBezTo>
                    <a:pt x="186852" y="0"/>
                    <a:pt x="0" y="1219714"/>
                    <a:pt x="0" y="2724307"/>
                  </a:cubicBezTo>
                  <a:cubicBezTo>
                    <a:pt x="0" y="4228900"/>
                    <a:pt x="186852" y="5448614"/>
                    <a:pt x="417346" y="5448614"/>
                  </a:cubicBezTo>
                  <a:cubicBezTo>
                    <a:pt x="647840" y="5448614"/>
                    <a:pt x="834692" y="4228900"/>
                    <a:pt x="834692" y="2724307"/>
                  </a:cubicBezTo>
                  <a:cubicBezTo>
                    <a:pt x="834692" y="1219714"/>
                    <a:pt x="647840" y="0"/>
                    <a:pt x="4173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7877A">
                    <a:alpha val="100000"/>
                  </a:srgbClr>
                </a:gs>
                <a:gs pos="100000">
                  <a:srgbClr val="825E6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8252" y="444133"/>
              <a:ext cx="678187" cy="449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644392" y="2950857"/>
            <a:ext cx="4385285" cy="43852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1103" t="-43779" r="-921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2944361"/>
            <a:ext cx="4385285" cy="438528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7711" t="-17825" r="0" b="-3157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51357" y="2944361"/>
            <a:ext cx="4385285" cy="438528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86239" t="-698" r="0" b="-8394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952458" y="742950"/>
            <a:ext cx="10383084" cy="168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True Typewriter"/>
              </a:rPr>
              <a:t>Maiores Dificuldades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87799" y="7691597"/>
            <a:ext cx="1467088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rue Typewriter"/>
              </a:rPr>
              <a:t>Tempo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17026" y="7691597"/>
            <a:ext cx="2053947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rue Typewriter Bold"/>
              </a:rPr>
              <a:t>Demanda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99569" y="7691597"/>
            <a:ext cx="2934176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rue Typewriter Bold"/>
              </a:rPr>
              <a:t>Integração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DAGHCaG1_ac</dc:identifier>
  <dcterms:modified xsi:type="dcterms:W3CDTF">2011-08-01T06:04:30Z</dcterms:modified>
  <cp:revision>1</cp:revision>
  <dc:title>PROJETO INDIVIDUAL O RAPPA</dc:title>
</cp:coreProperties>
</file>